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5"/>
    <p:sldId id="257" r:id="rId16"/>
    <p:sldId id="258" r:id="rId17"/>
    <p:sldId id="259" r:id="rId18"/>
    <p:sldId id="260" r:id="rId19"/>
    <p:sldId id="261" r:id="rId20"/>
    <p:sldId id="262" r:id="rId21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Alyssum" charset="1" panose="00000500000000000000"/>
      <p:regular r:id="rId10"/>
    </p:embeddedFont>
    <p:embeddedFont>
      <p:font typeface="Codec Pro" charset="1" panose="00000500000000000000"/>
      <p:regular r:id="rId11"/>
    </p:embeddedFont>
    <p:embeddedFont>
      <p:font typeface="Codec Pro Bold" charset="1" panose="00000600000000000000"/>
      <p:regular r:id="rId12"/>
    </p:embeddedFont>
    <p:embeddedFont>
      <p:font typeface="Dreaming Outloud Sans" charset="1" panose="00000500000000000000"/>
      <p:regular r:id="rId13"/>
    </p:embeddedFont>
    <p:embeddedFont>
      <p:font typeface="Dreaming Outloud Sans Italics" charset="1" panose="000005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slides/slide1.xml" Type="http://schemas.openxmlformats.org/officeDocument/2006/relationships/slide"/><Relationship Id="rId16" Target="slides/slide2.xml" Type="http://schemas.openxmlformats.org/officeDocument/2006/relationships/slide"/><Relationship Id="rId17" Target="slides/slide3.xml" Type="http://schemas.openxmlformats.org/officeDocument/2006/relationships/slide"/><Relationship Id="rId18" Target="slides/slide4.xml" Type="http://schemas.openxmlformats.org/officeDocument/2006/relationships/slide"/><Relationship Id="rId19" Target="slides/slide5.xml" Type="http://schemas.openxmlformats.org/officeDocument/2006/relationships/slide"/><Relationship Id="rId2" Target="presProps.xml" Type="http://schemas.openxmlformats.org/officeDocument/2006/relationships/presProps"/><Relationship Id="rId20" Target="slides/slide6.xml" Type="http://schemas.openxmlformats.org/officeDocument/2006/relationships/slide"/><Relationship Id="rId21" Target="slides/slide7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6.png" Type="http://schemas.openxmlformats.org/officeDocument/2006/relationships/image"/><Relationship Id="rId12" Target="../media/image7.svg" Type="http://schemas.openxmlformats.org/officeDocument/2006/relationships/image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18.png" Type="http://schemas.openxmlformats.org/officeDocument/2006/relationships/image"/><Relationship Id="rId8" Target="../media/image19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svg" Type="http://schemas.openxmlformats.org/officeDocument/2006/relationships/image"/><Relationship Id="rId11" Target="../media/image24.png" Type="http://schemas.openxmlformats.org/officeDocument/2006/relationships/image"/><Relationship Id="rId12" Target="../media/image25.svg" Type="http://schemas.openxmlformats.org/officeDocument/2006/relationships/image"/><Relationship Id="rId13" Target="../media/image26.png" Type="http://schemas.openxmlformats.org/officeDocument/2006/relationships/image"/><Relationship Id="rId14" Target="../media/image27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20.png" Type="http://schemas.openxmlformats.org/officeDocument/2006/relationships/image"/><Relationship Id="rId8" Target="../media/image21.sv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svg" Type="http://schemas.openxmlformats.org/officeDocument/2006/relationships/image"/><Relationship Id="rId11" Target="../media/image24.png" Type="http://schemas.openxmlformats.org/officeDocument/2006/relationships/image"/><Relationship Id="rId12" Target="../media/image25.svg" Type="http://schemas.openxmlformats.org/officeDocument/2006/relationships/image"/><Relationship Id="rId13" Target="../media/image26.png" Type="http://schemas.openxmlformats.org/officeDocument/2006/relationships/image"/><Relationship Id="rId14" Target="../media/image27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20.png" Type="http://schemas.openxmlformats.org/officeDocument/2006/relationships/image"/><Relationship Id="rId8" Target="../media/image21.sv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8.png" Type="http://schemas.openxmlformats.org/officeDocument/2006/relationships/image"/><Relationship Id="rId12" Target="../media/image9.svg" Type="http://schemas.openxmlformats.org/officeDocument/2006/relationships/image"/><Relationship Id="rId13" Target="../media/image6.png" Type="http://schemas.openxmlformats.org/officeDocument/2006/relationships/image"/><Relationship Id="rId14" Target="../media/image7.svg" Type="http://schemas.openxmlformats.org/officeDocument/2006/relationships/image"/><Relationship Id="rId2" Target="../media/image1.jpeg" Type="http://schemas.openxmlformats.org/officeDocument/2006/relationships/image"/><Relationship Id="rId3" Target="../media/image22.png" Type="http://schemas.openxmlformats.org/officeDocument/2006/relationships/image"/><Relationship Id="rId4" Target="../media/image23.svg" Type="http://schemas.openxmlformats.org/officeDocument/2006/relationships/image"/><Relationship Id="rId5" Target="../media/image26.png" Type="http://schemas.openxmlformats.org/officeDocument/2006/relationships/image"/><Relationship Id="rId6" Target="../media/image27.svg" Type="http://schemas.openxmlformats.org/officeDocument/2006/relationships/image"/><Relationship Id="rId7" Target="../media/image2.png" Type="http://schemas.openxmlformats.org/officeDocument/2006/relationships/image"/><Relationship Id="rId8" Target="../media/image3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svg" Type="http://schemas.openxmlformats.org/officeDocument/2006/relationships/image"/><Relationship Id="rId11" Target="../media/image8.png" Type="http://schemas.openxmlformats.org/officeDocument/2006/relationships/image"/><Relationship Id="rId12" Target="../media/image9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34.png" Type="http://schemas.openxmlformats.org/officeDocument/2006/relationships/image"/><Relationship Id="rId16" Target="../media/image35.svg" Type="http://schemas.openxmlformats.org/officeDocument/2006/relationships/image"/><Relationship Id="rId2" Target="../media/image1.jpeg" Type="http://schemas.openxmlformats.org/officeDocument/2006/relationships/imag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36.png" Type="http://schemas.openxmlformats.org/officeDocument/2006/relationships/image"/><Relationship Id="rId12" Target="../media/image37.svg" Type="http://schemas.openxmlformats.org/officeDocument/2006/relationships/image"/><Relationship Id="rId2" Target="../media/image1.jpeg" Type="http://schemas.openxmlformats.org/officeDocument/2006/relationships/imag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7812" r="0" b="781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343993" y="6679474"/>
            <a:ext cx="4377447" cy="41148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186943">
            <a:off x="2723758" y="975381"/>
            <a:ext cx="13289654" cy="8336237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 rot="0">
            <a:off x="3031773" y="3265652"/>
            <a:ext cx="11575848" cy="6827644"/>
            <a:chOff x="0" y="0"/>
            <a:chExt cx="15434464" cy="9103525"/>
          </a:xfrm>
        </p:grpSpPr>
        <p:sp>
          <p:nvSpPr>
            <p:cNvPr name="TextBox 6" id="6"/>
            <p:cNvSpPr txBox="true"/>
            <p:nvPr/>
          </p:nvSpPr>
          <p:spPr>
            <a:xfrm rot="-306393">
              <a:off x="202196" y="754177"/>
              <a:ext cx="15038373" cy="50253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810"/>
                </a:lnSpc>
              </a:pPr>
              <a:r>
                <a:rPr lang="en-US" sz="9000">
                  <a:solidFill>
                    <a:srgbClr val="000000"/>
                  </a:solidFill>
                  <a:latin typeface="Dreaming Outloud Sans"/>
                </a:rPr>
                <a:t>Deel 2 van de les</a:t>
              </a:r>
            </a:p>
            <a:p>
              <a:pPr algn="ctr">
                <a:lnSpc>
                  <a:spcPts val="9810"/>
                </a:lnSpc>
              </a:pPr>
              <a:r>
                <a:rPr lang="en-US" sz="9000">
                  <a:solidFill>
                    <a:srgbClr val="000000"/>
                  </a:solidFill>
                  <a:latin typeface="Dreaming Outloud Sans"/>
                </a:rPr>
                <a:t>Stad en Wijk</a:t>
              </a:r>
            </a:p>
            <a:p>
              <a:pPr algn="ctr">
                <a:lnSpc>
                  <a:spcPts val="9810"/>
                </a:lnSpc>
              </a:pPr>
              <a:r>
                <a:rPr lang="en-US" sz="9000">
                  <a:solidFill>
                    <a:srgbClr val="000000"/>
                  </a:solidFill>
                  <a:latin typeface="Dreaming Outloud Sans"/>
                </a:rPr>
                <a:t>Leerjaar 3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-306393">
              <a:off x="615602" y="7721702"/>
              <a:ext cx="14815475" cy="723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00"/>
                </a:lnSpc>
              </a:pPr>
            </a:p>
          </p:txBody>
        </p:sp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768867">
            <a:off x="15991206" y="-1382855"/>
            <a:ext cx="2827990" cy="41148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65403" y="6679474"/>
            <a:ext cx="693677" cy="760005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6230139" y="2064603"/>
            <a:ext cx="685955" cy="751544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254782">
            <a:off x="13828663" y="674984"/>
            <a:ext cx="1557917" cy="2237218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033080" y="8736874"/>
            <a:ext cx="9475146" cy="2325718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435366">
            <a:off x="16490958" y="7614413"/>
            <a:ext cx="1005688" cy="11428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7812" r="0" b="781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370661">
            <a:off x="2098698" y="-1184935"/>
            <a:ext cx="6940305" cy="13830318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1058818" y="6342787"/>
            <a:ext cx="4377447" cy="4114800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 rot="0">
            <a:off x="10010657" y="3489309"/>
            <a:ext cx="6717443" cy="2060562"/>
            <a:chOff x="0" y="0"/>
            <a:chExt cx="8956590" cy="2747416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524188" cy="2747416"/>
            </a:xfrm>
            <a:prstGeom prst="rect">
              <a:avLst/>
            </a:prstGeom>
          </p:spPr>
        </p:pic>
        <p:sp>
          <p:nvSpPr>
            <p:cNvPr name="TextBox 7" id="7"/>
            <p:cNvSpPr txBox="true"/>
            <p:nvPr/>
          </p:nvSpPr>
          <p:spPr>
            <a:xfrm rot="0">
              <a:off x="748815" y="746605"/>
              <a:ext cx="1377745" cy="12542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7441"/>
                </a:lnSpc>
                <a:spcBef>
                  <a:spcPct val="0"/>
                </a:spcBef>
              </a:pPr>
              <a:r>
                <a:rPr lang="en-US" sz="6200">
                  <a:solidFill>
                    <a:srgbClr val="FFFFFF"/>
                  </a:solidFill>
                  <a:latin typeface="Dreaming Outloud Sans"/>
                </a:rPr>
                <a:t>01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3639789" y="808781"/>
              <a:ext cx="5316801" cy="15536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478"/>
                </a:lnSpc>
                <a:spcBef>
                  <a:spcPct val="0"/>
                </a:spcBef>
              </a:pPr>
              <a:r>
                <a:rPr lang="en-US" sz="3444">
                  <a:solidFill>
                    <a:srgbClr val="000000"/>
                  </a:solidFill>
                  <a:latin typeface="Codec Pro"/>
                </a:rPr>
                <a:t>Terugblik vorige week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010657" y="5497134"/>
            <a:ext cx="6717443" cy="2060562"/>
            <a:chOff x="0" y="0"/>
            <a:chExt cx="8956590" cy="2747416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524188" cy="2747416"/>
            </a:xfrm>
            <a:prstGeom prst="rect">
              <a:avLst/>
            </a:prstGeom>
          </p:spPr>
        </p:pic>
        <p:sp>
          <p:nvSpPr>
            <p:cNvPr name="TextBox 11" id="11"/>
            <p:cNvSpPr txBox="true"/>
            <p:nvPr/>
          </p:nvSpPr>
          <p:spPr>
            <a:xfrm rot="0">
              <a:off x="748815" y="702216"/>
              <a:ext cx="1377745" cy="12542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7441"/>
                </a:lnSpc>
                <a:spcBef>
                  <a:spcPct val="0"/>
                </a:spcBef>
              </a:pPr>
              <a:r>
                <a:rPr lang="en-US" sz="6200">
                  <a:solidFill>
                    <a:srgbClr val="FFFFFF"/>
                  </a:solidFill>
                  <a:latin typeface="Dreaming Outloud Sans"/>
                </a:rPr>
                <a:t>02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3639789" y="350985"/>
              <a:ext cx="5316801" cy="15536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478"/>
                </a:lnSpc>
                <a:spcBef>
                  <a:spcPct val="0"/>
                </a:spcBef>
              </a:pPr>
              <a:r>
                <a:rPr lang="en-US" sz="3444">
                  <a:solidFill>
                    <a:srgbClr val="000000"/>
                  </a:solidFill>
                  <a:latin typeface="Codec Pro"/>
                </a:rPr>
                <a:t>Buurttuin - wat gaan we doen? </a:t>
              </a:r>
            </a:p>
          </p:txBody>
        </p:sp>
      </p:grpSp>
      <p:pic>
        <p:nvPicPr>
          <p:cNvPr name="Picture 13" id="13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36229" y="5143500"/>
            <a:ext cx="693677" cy="760005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8624799" y="648698"/>
            <a:ext cx="845440" cy="926279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7448909" y="7446165"/>
            <a:ext cx="1114282" cy="1220826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768867">
            <a:off x="16316036" y="-2249054"/>
            <a:ext cx="2827990" cy="4114800"/>
          </a:xfrm>
          <a:prstGeom prst="rect">
            <a:avLst/>
          </a:prstGeom>
        </p:spPr>
      </p:pic>
      <p:sp>
        <p:nvSpPr>
          <p:cNvPr name="TextBox 17" id="17"/>
          <p:cNvSpPr txBox="true"/>
          <p:nvPr/>
        </p:nvSpPr>
        <p:spPr>
          <a:xfrm rot="-334274">
            <a:off x="2305132" y="3288003"/>
            <a:ext cx="5839657" cy="1328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539"/>
              </a:lnSpc>
            </a:pPr>
            <a:r>
              <a:rPr lang="en-US" sz="8499">
                <a:solidFill>
                  <a:srgbClr val="000000"/>
                </a:solidFill>
                <a:latin typeface="Dreaming Outloud Sans"/>
              </a:rPr>
              <a:t>TO DO: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7812" r="0" b="781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622615" y="254901"/>
            <a:ext cx="4377447" cy="41148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776303" y="898147"/>
            <a:ext cx="693677" cy="760005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63832" y="7578097"/>
            <a:ext cx="903979" cy="990415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640967">
            <a:off x="1637615" y="-82117"/>
            <a:ext cx="7608308" cy="11591605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1416640">
            <a:off x="12916661" y="3710930"/>
            <a:ext cx="6412961" cy="9137639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118131" y="1278150"/>
            <a:ext cx="10051739" cy="7730701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347819">
            <a:off x="-1487686" y="7939809"/>
            <a:ext cx="7315200" cy="3019183"/>
          </a:xfrm>
          <a:prstGeom prst="rect">
            <a:avLst/>
          </a:prstGeom>
        </p:spPr>
      </p:pic>
      <p:grpSp>
        <p:nvGrpSpPr>
          <p:cNvPr name="Group 10" id="10"/>
          <p:cNvGrpSpPr/>
          <p:nvPr/>
        </p:nvGrpSpPr>
        <p:grpSpPr>
          <a:xfrm rot="0">
            <a:off x="5070585" y="3722734"/>
            <a:ext cx="8146830" cy="1807119"/>
            <a:chOff x="0" y="0"/>
            <a:chExt cx="10862441" cy="2409492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1400053"/>
              <a:ext cx="10862441" cy="10094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439"/>
                </a:lnSpc>
              </a:pPr>
              <a:r>
                <a:rPr lang="en-US" sz="4599">
                  <a:solidFill>
                    <a:srgbClr val="000000"/>
                  </a:solidFill>
                  <a:latin typeface="Dreaming Outloud Sans"/>
                </a:rPr>
                <a:t>Wat is civil society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1935456" y="-123825"/>
              <a:ext cx="6991528" cy="8307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99"/>
                </a:lnSpc>
              </a:pPr>
              <a:r>
                <a:rPr lang="en-US" sz="3499">
                  <a:solidFill>
                    <a:srgbClr val="000000"/>
                  </a:solidFill>
                  <a:latin typeface="Codec Pro"/>
                </a:rPr>
                <a:t>Terugblik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7812" r="0" b="781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622615" y="254901"/>
            <a:ext cx="4377447" cy="41148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776303" y="898147"/>
            <a:ext cx="693677" cy="760005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63832" y="7578097"/>
            <a:ext cx="903979" cy="990415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640967">
            <a:off x="1637615" y="-82117"/>
            <a:ext cx="7608308" cy="11591605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1416640">
            <a:off x="12916661" y="3710930"/>
            <a:ext cx="6412961" cy="9137639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118131" y="1278150"/>
            <a:ext cx="10051739" cy="7730701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347819">
            <a:off x="-1487686" y="7939809"/>
            <a:ext cx="7315200" cy="3019183"/>
          </a:xfrm>
          <a:prstGeom prst="rect">
            <a:avLst/>
          </a:prstGeom>
        </p:spPr>
      </p:pic>
      <p:grpSp>
        <p:nvGrpSpPr>
          <p:cNvPr name="Group 10" id="10"/>
          <p:cNvGrpSpPr/>
          <p:nvPr/>
        </p:nvGrpSpPr>
        <p:grpSpPr>
          <a:xfrm rot="0">
            <a:off x="5070585" y="3780792"/>
            <a:ext cx="8146830" cy="3599088"/>
            <a:chOff x="0" y="0"/>
            <a:chExt cx="10862441" cy="4798785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1409578"/>
              <a:ext cx="10862441" cy="33892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739"/>
                </a:lnSpc>
              </a:pPr>
              <a:r>
                <a:rPr lang="en-US" sz="4099">
                  <a:solidFill>
                    <a:srgbClr val="000000"/>
                  </a:solidFill>
                  <a:latin typeface="Dreaming Outloud Sans"/>
                </a:rPr>
                <a:t>Burgermaatschappij</a:t>
              </a:r>
            </a:p>
            <a:p>
              <a:pPr algn="ctr">
                <a:lnSpc>
                  <a:spcPts val="4900"/>
                </a:lnSpc>
              </a:pPr>
              <a:r>
                <a:rPr lang="en-US" sz="3500">
                  <a:solidFill>
                    <a:srgbClr val="000000"/>
                  </a:solidFill>
                  <a:latin typeface="Dreaming Outloud Sans"/>
                </a:rPr>
                <a:t>Een bloeiende civil society, is  een maatschappij waarin alle burgers voor elkaar en voor de samenleving zorgen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1935456" y="-123825"/>
              <a:ext cx="6991528" cy="8307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99"/>
                </a:lnSpc>
              </a:pPr>
              <a:r>
                <a:rPr lang="en-US" sz="3499">
                  <a:solidFill>
                    <a:srgbClr val="000000"/>
                  </a:solidFill>
                  <a:latin typeface="Codec Pro"/>
                </a:rPr>
                <a:t>CIVIL SOCIETY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7812" r="0" b="781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1416640">
            <a:off x="14504448" y="1695536"/>
            <a:ext cx="8249049" cy="11753826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347819">
            <a:off x="8413484" y="8435109"/>
            <a:ext cx="7315200" cy="3019183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1844857">
            <a:off x="-3582256" y="-2859100"/>
            <a:ext cx="7528270" cy="1072681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982618" y="5515049"/>
            <a:ext cx="4377447" cy="4114800"/>
          </a:xfrm>
          <a:prstGeom prst="rect">
            <a:avLst/>
          </a:prstGeom>
        </p:spPr>
      </p:pic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6058590" y="3922459"/>
          <a:ext cx="6170537" cy="4150938"/>
        </p:xfrm>
        <a:graphic>
          <a:graphicData uri="http://schemas.openxmlformats.org/drawingml/2006/table">
            <a:tbl>
              <a:tblPr/>
              <a:tblGrid>
                <a:gridCol w="1669617"/>
              </a:tblGrid>
              <a:tr h="885895">
                <a:tc>
                  <a:tcPr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8C7D"/>
                    </a:solidFill>
                  </a:tcPr>
                </a:tc>
              </a:tr>
              <a:tr h="1088347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Codec Pro"/>
                        </a:rPr>
                        <a:t>Mindmap over civil society </a:t>
                      </a:r>
                      <a:endParaRPr lang="en-US" sz="1100"/>
                    </a:p>
                  </a:txBody>
                  <a:tcPr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0E9"/>
                    </a:solidFill>
                  </a:tcPr>
                </a:tc>
              </a:tr>
              <a:tr h="1088347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Codec Pro"/>
                        </a:rPr>
                        <a:t>Lezen link over civil society</a:t>
                      </a:r>
                      <a:endParaRPr lang="en-US" sz="1100"/>
                    </a:p>
                  </a:txBody>
                  <a:tcPr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0E9"/>
                    </a:solidFill>
                  </a:tcPr>
                </a:tc>
              </a:tr>
              <a:tr h="1088347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Codec Pro"/>
                        </a:rPr>
                        <a:t>Bestuderen begrippenlijst </a:t>
                      </a:r>
                      <a:endParaRPr lang="en-US" sz="1100"/>
                    </a:p>
                  </a:txBody>
                  <a:tcPr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0E9"/>
                    </a:solidFill>
                  </a:tcPr>
                </a:tc>
              </a:tr>
            </a:tbl>
          </a:graphicData>
        </a:graphic>
      </p:graphicFrame>
      <p:pic>
        <p:nvPicPr>
          <p:cNvPr name="Picture 8" id="8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53552" r="0" b="0"/>
          <a:stretch>
            <a:fillRect/>
          </a:stretch>
        </p:blipFill>
        <p:spPr>
          <a:xfrm flipH="false" flipV="false" rot="0">
            <a:off x="3511962" y="-57150"/>
            <a:ext cx="10934330" cy="3906009"/>
          </a:xfrm>
          <a:prstGeom prst="rect">
            <a:avLst/>
          </a:prstGeom>
        </p:spPr>
      </p:pic>
      <p:grpSp>
        <p:nvGrpSpPr>
          <p:cNvPr name="Group 9" id="9"/>
          <p:cNvGrpSpPr/>
          <p:nvPr/>
        </p:nvGrpSpPr>
        <p:grpSpPr>
          <a:xfrm rot="0">
            <a:off x="4446943" y="899852"/>
            <a:ext cx="9393831" cy="1980528"/>
            <a:chOff x="0" y="0"/>
            <a:chExt cx="12525109" cy="2640704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2077459"/>
              <a:ext cx="12525109" cy="563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161925"/>
              <a:ext cx="12525109" cy="156104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8499"/>
                </a:lnSpc>
              </a:pPr>
              <a:r>
                <a:rPr lang="en-US" sz="8499">
                  <a:solidFill>
                    <a:srgbClr val="000000"/>
                  </a:solidFill>
                  <a:latin typeface="Dreaming Outloud Sans"/>
                </a:rPr>
                <a:t>Voor volgende week:</a:t>
              </a:r>
            </a:p>
          </p:txBody>
        </p:sp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862454" y="2111205"/>
            <a:ext cx="953906" cy="1045116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295074" y="4630658"/>
            <a:ext cx="953906" cy="1045116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768867">
            <a:off x="15402365" y="-1331675"/>
            <a:ext cx="282799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7812" r="0" b="781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2506797">
            <a:off x="11623810" y="-764701"/>
            <a:ext cx="8324033" cy="12682045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8891820" y="-886310"/>
            <a:ext cx="5622789" cy="5285422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347819">
            <a:off x="-1487686" y="7434097"/>
            <a:ext cx="7315200" cy="3019183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1933174">
            <a:off x="-1179683" y="-4154405"/>
            <a:ext cx="6699194" cy="11064735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008855" y="9696838"/>
            <a:ext cx="903979" cy="990415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27679" y="7349088"/>
            <a:ext cx="903979" cy="990415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100052">
            <a:off x="3324163" y="1927750"/>
            <a:ext cx="11870217" cy="6431499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100404">
            <a:off x="7966952" y="1411845"/>
            <a:ext cx="2354912" cy="2354912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 rot="0">
            <a:off x="4753396" y="4418162"/>
            <a:ext cx="8981369" cy="2257717"/>
            <a:chOff x="0" y="0"/>
            <a:chExt cx="11975159" cy="3010289"/>
          </a:xfrm>
        </p:grpSpPr>
        <p:sp>
          <p:nvSpPr>
            <p:cNvPr name="TextBox 12" id="12"/>
            <p:cNvSpPr txBox="true"/>
            <p:nvPr/>
          </p:nvSpPr>
          <p:spPr>
            <a:xfrm rot="-100052">
              <a:off x="979414" y="2300005"/>
              <a:ext cx="10113250" cy="563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</a:p>
          </p:txBody>
        </p:sp>
        <p:sp>
          <p:nvSpPr>
            <p:cNvPr name="TextBox 13" id="13"/>
            <p:cNvSpPr txBox="true"/>
            <p:nvPr/>
          </p:nvSpPr>
          <p:spPr>
            <a:xfrm rot="-100052">
              <a:off x="23956" y="335130"/>
              <a:ext cx="11930073" cy="156104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8499"/>
                </a:lnSpc>
              </a:pPr>
              <a:r>
                <a:rPr lang="en-US" sz="8499">
                  <a:solidFill>
                    <a:srgbClr val="000000"/>
                  </a:solidFill>
                  <a:latin typeface="Dreaming Outloud Sans"/>
                </a:rPr>
                <a:t>De buurttuin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7812" r="0" b="781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2506797">
            <a:off x="14125983" y="731362"/>
            <a:ext cx="8324033" cy="12682045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251269" y="-429207"/>
            <a:ext cx="5622789" cy="5285422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347819">
            <a:off x="-1487686" y="7434097"/>
            <a:ext cx="7315200" cy="3019183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008855" y="9696838"/>
            <a:ext cx="903979" cy="990415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27679" y="7349088"/>
            <a:ext cx="903979" cy="990415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651700" y="449231"/>
            <a:ext cx="6589046" cy="9388538"/>
          </a:xfrm>
          <a:prstGeom prst="rect">
            <a:avLst/>
          </a:prstGeom>
        </p:spPr>
      </p:pic>
      <p:grpSp>
        <p:nvGrpSpPr>
          <p:cNvPr name="Group 9" id="9"/>
          <p:cNvGrpSpPr/>
          <p:nvPr/>
        </p:nvGrpSpPr>
        <p:grpSpPr>
          <a:xfrm rot="0">
            <a:off x="9304828" y="6091969"/>
            <a:ext cx="7954472" cy="3504653"/>
            <a:chOff x="0" y="0"/>
            <a:chExt cx="10605962" cy="4672871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276225"/>
              <a:ext cx="10605962" cy="17430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999"/>
                </a:lnSpc>
                <a:spcBef>
                  <a:spcPct val="0"/>
                </a:spcBef>
              </a:pPr>
              <a:r>
                <a:rPr lang="en-US" sz="9999">
                  <a:solidFill>
                    <a:srgbClr val="E2A165"/>
                  </a:solidFill>
                  <a:latin typeface="Alyssum"/>
                </a:rPr>
                <a:t>WAT GAAN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2929797"/>
              <a:ext cx="10605962" cy="17430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999"/>
                </a:lnSpc>
                <a:spcBef>
                  <a:spcPct val="0"/>
                </a:spcBef>
              </a:pPr>
              <a:r>
                <a:rPr lang="en-US" sz="9999">
                  <a:solidFill>
                    <a:srgbClr val="000000"/>
                  </a:solidFill>
                  <a:latin typeface="Alyssum"/>
                </a:rPr>
                <a:t>WE DOEN?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DAFO5rzjcYw</dc:identifier>
  <dcterms:modified xsi:type="dcterms:W3CDTF">2011-08-01T06:04:30Z</dcterms:modified>
  <cp:revision>1</cp:revision>
  <dc:title>Les 6 deel 2 Stad en Wijk leerjaar 3 13-10</dc:title>
</cp:coreProperties>
</file>